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730" r:id="rId1"/>
  </p:sldMasterIdLst>
  <p:sldIdLst>
    <p:sldId id="270" r:id="rId2"/>
    <p:sldId id="271" r:id="rId3"/>
    <p:sldId id="272" r:id="rId4"/>
    <p:sldId id="258" r:id="rId5"/>
    <p:sldId id="257" r:id="rId6"/>
    <p:sldId id="265" r:id="rId7"/>
    <p:sldId id="266" r:id="rId8"/>
    <p:sldId id="267" r:id="rId9"/>
    <p:sldId id="262" r:id="rId10"/>
    <p:sldId id="263" r:id="rId11"/>
    <p:sldId id="259" r:id="rId12"/>
    <p:sldId id="260" r:id="rId13"/>
    <p:sldId id="261" r:id="rId14"/>
    <p:sldId id="264" r:id="rId15"/>
    <p:sldId id="268" r:id="rId16"/>
    <p:sldId id="269" r:id="rId17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tags" Target="tags/tag1.xml" /><Relationship Id="rId19" Type="http://schemas.openxmlformats.org/officeDocument/2006/relationships/presProps" Target="presProps.xml" /><Relationship Id="rId2" Type="http://schemas.openxmlformats.org/officeDocument/2006/relationships/slide" Target="slides/slide1.xml" /><Relationship Id="rId20" Type="http://schemas.openxmlformats.org/officeDocument/2006/relationships/viewProps" Target="viewProps.xml" /><Relationship Id="rId21" Type="http://schemas.openxmlformats.org/officeDocument/2006/relationships/theme" Target="theme/theme1.xml" /><Relationship Id="rId22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Relationship Id="rId2" Type="http://schemas.openxmlformats.org/officeDocument/2006/relationships/slideMaster" Target="../slideMasters/slideMaster1.xml" /><Relationship Id="rId3" Type="http://schemas.openxmlformats.org/officeDocument/2006/relationships/themeOverride" Target="../theme/themeOverride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title">
  <p:cSld name="Титульный слайд"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grpSp>
        <p:nvGrpSpPr>
          <p:cNvPr id="2052" name="Прямоугольник 7"/>
          <p:cNvGrpSpPr/>
          <p:nvPr/>
        </p:nvGrpSpPr>
        <p:grpSpPr>
          <a:xfrm>
            <a:off x="2663825" y="-6350"/>
            <a:ext cx="6486525" cy="6870700"/>
            <a:chOff x="1678" y="-4"/>
            <a:chExt cx="4086" cy="4328"/>
          </a:xfrm>
        </p:grpSpPr>
        <p:pic>
          <p:nvPicPr>
            <p:cNvPr id="2050" name="Прямоугольник 7"/>
            <p:cNvPicPr/>
            <p:nvPr/>
          </p:nvPicPr>
          <p:blipFill>
            <a:blip r:embed="rId1"/>
            <a:stretch>
              <a:fillRect/>
            </a:stretch>
          </p:blipFill>
          <p:spPr>
            <a:xfrm>
              <a:off x="1678" y="-4"/>
              <a:ext cx="4086" cy="432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2051" name=""/>
            <p:cNvSpPr/>
            <p:nvPr/>
          </p:nvSpPr>
          <p:spPr>
            <a:xfrm>
              <a:off x="1680" y="0"/>
              <a:ext cx="4080" cy="43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5pPr>
            </a:lstStyle>
            <a:p>
              <a:pPr marL="0" lvl="0" indent="0" algn="ctr" eaLnBrk="1" hangingPunct="1"/>
              <a:endParaRPr lang="en-US" altLang="en-US">
                <a:solidFill>
                  <a:srgbClr val="FFFFFF"/>
                </a:solidFill>
                <a:latin typeface="Trebuchet MS" pitchFamily="34" charset="0"/>
              </a:endParaRPr>
            </a:p>
          </p:txBody>
        </p:sp>
      </p:grpSp>
      <p:sp>
        <p:nvSpPr>
          <p:cNvPr id="2053" name="Прямая соединительная линия 9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05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  <a:prstGeom prst="rect">
            <a:avLst/>
          </a:prstGeom>
        </p:spPr>
        <p:txBody>
          <a:bodyPr vert="horz" tIns="0" bIns="0" anchor="b"/>
          <a:lstStyle>
            <a:lvl1pPr>
              <a:defRPr lang="en-US" smtClean="0">
                <a:solidFill>
                  <a:srgbClr val="FFFFFF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11575C67-0BF5-4C12-BA90-BC0EA8A9E414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5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  <a:prstGeom prst="rect">
            <a:avLst/>
          </a:prstGeom>
        </p:spPr>
        <p:txBody>
          <a:bodyPr vert="horz" tIns="0" bIns="0" anchor="b"/>
          <a:lstStyle>
            <a:lvl1pPr>
              <a:defRPr lang="en-US">
                <a:solidFill>
                  <a:srgbClr val="FFFFFF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5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 algn="r" eaLnBrk="1" hangingPunct="1"/>
            <a:fld id="{64700D8E-8423-42E6-BB31-552195E4E4BD}" type="slidenum">
              <a:rPr sz="1100">
                <a:solidFill>
                  <a:srgbClr val="FFFFFF"/>
                </a:solidFill>
              </a:rPr>
              <a:t>*</a:t>
            </a:fld>
            <a:endParaRPr sz="1100">
              <a:solidFill>
                <a:srgbClr val="FFFFFF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A2F3AE4-EA8D-4E2B-A821-9357D6D1598F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 algn="r" eaLnBrk="1" hangingPunct="1"/>
            <a:fld id="{8AAFF7A3-7C7B-4E59-A651-0EBC904B60CE}" type="slidenum">
              <a:rPr sz="1100">
                <a:solidFill>
                  <a:schemeClr val="tx2"/>
                </a:solidFill>
              </a:rPr>
              <a:t>*</a:t>
            </a:fld>
            <a:endParaRPr sz="11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showMasterSp="0" type="picTx">
  <p:cSld name="Рисунок с подписью">
    <p:bg>
      <p:bgPr>
        <a:blipFill rotWithShape="0">
          <a:blip r:embed="rId1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4098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9" name="Прямоугольник 9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ct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/>
              </a:buClr>
              <a:buSzPct val="73000"/>
              <a:buFont typeface="Wingdings 2" pitchFamily="18" charset="2"/>
              <a:buNone/>
              <a:defRPr/>
            </a:pPr>
            <a:r>
              <a:rPr kumimoji="0" lang="ru-RU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2" name="Дата 4"/>
          <p:cNvSpPr>
            <a:spLocks noGrp="1"/>
          </p:cNvSpPr>
          <p:nvPr>
            <p:ph type="dt" sz="half" idx="10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6335EBF8-B3AA-44D3-9B7B-41BC3F214EEA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0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10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 algn="r" eaLnBrk="1" hangingPunct="1"/>
            <a:fld id="{2E15C74F-A260-48A1-94EC-62D1271FB727}" type="slidenum">
              <a:rPr sz="1100">
                <a:solidFill>
                  <a:schemeClr val="tx2"/>
                </a:solidFill>
              </a:rPr>
              <a:t>*</a:t>
            </a:fld>
            <a:endParaRPr sz="1100">
              <a:solidFill>
                <a:schemeClr val="tx2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4.pn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grpSp>
        <p:nvGrpSpPr>
          <p:cNvPr id="1028" name="Прямоугольник 8"/>
          <p:cNvGrpSpPr/>
          <p:nvPr/>
        </p:nvGrpSpPr>
        <p:grpSpPr>
          <a:xfrm>
            <a:off x="8150225" y="-6350"/>
            <a:ext cx="1000125" cy="6870700"/>
            <a:chOff x="5134" y="-4"/>
            <a:chExt cx="630" cy="4328"/>
          </a:xfrm>
        </p:grpSpPr>
        <p:pic>
          <p:nvPicPr>
            <p:cNvPr id="1026" name="Прямоугольник 8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5134" y="-4"/>
              <a:ext cx="630" cy="4328"/>
            </a:xfrm>
            <a:prstGeom prst="rect">
              <a:avLst/>
            </a:prstGeom>
            <a:noFill/>
            <a:ln>
              <a:miter lim="800000"/>
            </a:ln>
          </p:spPr>
        </p:pic>
        <p:sp>
          <p:nvSpPr>
            <p:cNvPr id="1027" name=""/>
            <p:cNvSpPr/>
            <p:nvPr/>
          </p:nvSpPr>
          <p:spPr>
            <a:xfrm>
              <a:off x="5136" y="0"/>
              <a:ext cx="624" cy="432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ru-RU" altLang="en-US" sz="1800" b="0" i="0" u="none" baseline="0">
                  <a:solidFill>
                    <a:schemeClr val="tx1"/>
                  </a:solidFill>
                  <a:effectLst/>
                  <a:latin typeface="Arial"/>
                </a:defRPr>
              </a:lvl5pPr>
            </a:lstStyle>
            <a:p>
              <a:pPr marL="0" lvl="0" indent="0" algn="ctr" eaLnBrk="1" hangingPunct="1"/>
              <a:endParaRPr lang="en-US" altLang="en-US">
                <a:solidFill>
                  <a:srgbClr val="FFFFFF"/>
                </a:solidFill>
                <a:latin typeface="Trebuchet MS" pitchFamily="34" charset="0"/>
              </a:endParaRPr>
            </a:p>
          </p:txBody>
        </p:sp>
      </p:grpSp>
      <p:sp>
        <p:nvSpPr>
          <p:cNvPr id="1029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>
          <a:xfrm>
            <a:off x="457200" y="1609725"/>
            <a:ext cx="7239000" cy="48466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273050" indent="-273050" algn="l" defTabSz="914400" rtl="0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tx2"/>
              </a:buClr>
              <a:buSzPct val="73000"/>
              <a:buFont typeface="Wingdings 2" pitchFamily="18" charset="2"/>
              <a:buChar char=""/>
              <a:defRPr kumimoji="0" lang="ru-RU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0700" indent="-228600" algn="l" defTabSz="914400" rtl="0" eaLnBrk="0" fontAlgn="base" hangingPunct="0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>
                <a:srgbClr val="F9B639"/>
              </a:buClr>
              <a:buSzPct val="80000"/>
              <a:buFont typeface="Wingdings 2" pitchFamily="18" charset="2"/>
              <a:buChar char=""/>
              <a:defRPr kumimoji="0" lang="ru-RU" altLang="en-US" sz="2300" b="0" i="0" u="none" kern="1200" baseline="0">
                <a:solidFill>
                  <a:srgbClr val="6C6C6C"/>
                </a:solidFill>
                <a:latin typeface="+mn-lt"/>
                <a:ea typeface="+mn-ea"/>
                <a:cs typeface="+mn-cs"/>
              </a:defRPr>
            </a:lvl2pPr>
            <a:lvl3pPr marL="758825" indent="-228600" algn="l" defTabSz="914400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60000"/>
              <a:buFont typeface="Wingdings" pitchFamily="2" charset="2"/>
              <a:buChar char=""/>
              <a:defRPr kumimoji="0" lang="ru-RU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4888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9B639"/>
              </a:buClr>
              <a:buSzPct val="80000"/>
              <a:buFont typeface="Wingdings 2" pitchFamily="18" charset="2"/>
              <a:buChar char=""/>
              <a:defRPr kumimoji="0" lang="ru-RU" altLang="en-US" sz="2000" b="0" i="0" u="none" kern="1200" baseline="0">
                <a:solidFill>
                  <a:srgbClr val="6C6C6C"/>
                </a:solidFill>
                <a:latin typeface="+mn-lt"/>
                <a:ea typeface="+mn-ea"/>
                <a:cs typeface="+mn-cs"/>
              </a:defRPr>
            </a:lvl4pPr>
            <a:lvl5pPr marL="1279525" indent="-228600" algn="l" defTabSz="914400" rtl="0" eaLnBrk="0" fontAlgn="base" hangingPunct="0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 kumimoji="0" lang="ru-RU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lang="ru-RU" altLang="en-US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lang="ru-RU" altLang="en-US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Tx/>
              <a:buChar char="•"/>
              <a:defRPr kumimoji="0" lang="ru-RU" altLang="en-US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Tx/>
              <a:buFont typeface="Wingdings"/>
              <a:buChar char="§"/>
              <a:defRPr kumimoji="0" lang="ru-RU" altLang="en-US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31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 smtClean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4A2F3AE4-EA8D-4E2B-A821-9357D6D1598F}" type="hfDateTime">
              <a:rPr kumimoji="0" lang="ru-RU" sz="1000" b="0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2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000" b="0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33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lIns="0" tIns="0" rIns="0" bIns="0" anchor="b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</a:defRPr>
            </a:lvl5pPr>
          </a:lstStyle>
          <a:p>
            <a:pPr lvl="0" algn="r" eaLnBrk="1" hangingPunct="1"/>
            <a:fld id="{8AAFF7A3-7C7B-4E59-A651-0EBC904B60CE}" type="slidenum">
              <a:rPr sz="1100">
                <a:solidFill>
                  <a:schemeClr val="tx2"/>
                </a:solidFill>
              </a:rPr>
              <a:t>*</a:t>
            </a:fld>
            <a:endParaRPr sz="1100">
              <a:solidFill>
                <a:schemeClr val="tx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9" r:id="rId2"/>
    <p:sldLayoutId id="2147483772" r:id="rId3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800" b="1" i="0" u="none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</p:titleStyle>
    <p:bodyStyle>
      <a:lvl1pPr marL="273050" indent="-273050" algn="l" defTabSz="914400" rtl="0" eaLnBrk="0" fontAlgn="base" hangingPunct="0">
        <a:lnSpc>
          <a:spcPct val="100000"/>
        </a:lnSpc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kumimoji="0" sz="26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20700" indent="-228600" algn="l" defTabSz="914400" rtl="0" eaLnBrk="0" fontAlgn="base" hangingPunct="0">
        <a:lnSpc>
          <a:spcPct val="100000"/>
        </a:lnSpc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kumimoji="0" sz="2300" b="0" i="0" u="none" kern="1200" baseline="0">
          <a:solidFill>
            <a:srgbClr val="6C6C6C"/>
          </a:solidFill>
          <a:effectLst/>
          <a:latin typeface="+mn-lt"/>
          <a:ea typeface="+mn-ea"/>
          <a:cs typeface="+mn-cs"/>
        </a:defRPr>
      </a:lvl2pPr>
      <a:lvl3pPr marL="758825" indent="-228600" algn="l" defTabSz="914400" rtl="0" eaLnBrk="0" fontAlgn="base" hangingPunct="0">
        <a:lnSpc>
          <a:spcPct val="100000"/>
        </a:lnSpc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004888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kumimoji="0" sz="2000" b="0" i="0" u="none" kern="1200" baseline="0">
          <a:solidFill>
            <a:srgbClr val="6C6C6C"/>
          </a:solidFill>
          <a:effectLst/>
          <a:latin typeface="+mn-lt"/>
          <a:ea typeface="+mn-ea"/>
          <a:cs typeface="+mn-cs"/>
        </a:defRPr>
      </a:lvl4pPr>
      <a:lvl5pPr marL="1279525" indent="-228600" algn="l" defTabSz="914400" rtl="0" eaLnBrk="0" fontAlgn="base" hangingPunct="0">
        <a:lnSpc>
          <a:spcPct val="100000"/>
        </a:lnSpc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Tx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Tx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8.png" /><Relationship Id="rId5" Type="http://schemas.openxmlformats.org/officeDocument/2006/relationships/image" Target="../media/image9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hyperlink" Target="http://vpk-kuras.narod.ru/foto/simvol3.jpg" TargetMode="Ex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png" /><Relationship Id="rId5" Type="http://schemas.openxmlformats.org/officeDocument/2006/relationships/image" Target="../media/image17.png" /><Relationship Id="rId6" Type="http://schemas.openxmlformats.org/officeDocument/2006/relationships/image" Target="../media/image18.png" /><Relationship Id="rId7" Type="http://schemas.openxmlformats.org/officeDocument/2006/relationships/image" Target="../media/image1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Relationship Id="rId4" Type="http://schemas.openxmlformats.org/officeDocument/2006/relationships/image" Target="../media/image23.jpeg" /><Relationship Id="rId5" Type="http://schemas.openxmlformats.org/officeDocument/2006/relationships/image" Target="../media/image24.png" /><Relationship Id="rId6" Type="http://schemas.openxmlformats.org/officeDocument/2006/relationships/audio" Target="NUL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jpeg" /><Relationship Id="rId3" Type="http://schemas.openxmlformats.org/officeDocument/2006/relationships/image" Target="../media/image26.png" /><Relationship Id="rId4" Type="http://schemas.openxmlformats.org/officeDocument/2006/relationships/image" Target="../media/image2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2.png" /><Relationship Id="rId3" Type="http://schemas.openxmlformats.org/officeDocument/2006/relationships/image" Target="../media/image33.png" /><Relationship Id="rId4" Type="http://schemas.openxmlformats.org/officeDocument/2006/relationships/image" Target="../media/image34.png" /><Relationship Id="rId5" Type="http://schemas.openxmlformats.org/officeDocument/2006/relationships/image" Target="../media/image35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8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png" /><Relationship Id="rId3" Type="http://schemas.openxmlformats.org/officeDocument/2006/relationships/image" Target="../media/image41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2.png" /><Relationship Id="rId3" Type="http://schemas.openxmlformats.org/officeDocument/2006/relationships/image" Target="../media/image7.png" /><Relationship Id="rId4" Type="http://schemas.openxmlformats.org/officeDocument/2006/relationships/image" Target="../media/image43.png" /><Relationship Id="rId5" Type="http://schemas.openxmlformats.org/officeDocument/2006/relationships/audio" Target="NUL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4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6" name="Picture 2" descr="C:\Users\Таня\Desktop\фото 2009 СОШ82\для музейного сайта\PICT015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438" y="2597150"/>
            <a:ext cx="4851400" cy="77660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6147" name="Прямоугольник 3"/>
          <p:cNvSpPr/>
          <p:nvPr/>
        </p:nvSpPr>
        <p:spPr>
          <a:xfrm>
            <a:off x="1214414" y="1357298"/>
            <a:ext cx="6929486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Музей боевой славы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100-й Свирской Дивизии</a:t>
            </a:r>
          </a:p>
        </p:txBody>
      </p:sp>
      <p:sp>
        <p:nvSpPr>
          <p:cNvPr id="6148" name="Прямоугольник 5"/>
          <p:cNvSpPr/>
          <p:nvPr/>
        </p:nvSpPr>
        <p:spPr>
          <a:xfrm>
            <a:off x="2000232" y="0"/>
            <a:ext cx="4713917" cy="147732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МБОУ</a:t>
            </a:r>
            <a:b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</a:br>
            <a: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«Средняя общеобразовательная школа №82 </a:t>
            </a:r>
            <a:b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</a:br>
            <a: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с углубленным изучением  отдельных </a:t>
            </a:r>
            <a:r>
              <a:rPr kumimoji="0" lang="ru-RU" sz="1800" b="1" i="0" u="none" strike="noStrike" kern="1200" cap="none" spc="0" normalizeH="0" baseline="0" noProof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предметов  им.Р.Г.Хасановой »</a:t>
            </a:r>
            <a:b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</a:br>
            <a:r>
              <a:rPr kumimoji="0" lang="ru-RU" sz="1800" b="1" i="0" u="none" strike="noStrike" kern="1200" cap="none" spc="0" normalizeH="0" baseline="0" noProof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n-ea"/>
                <a:cs typeface="+mn-cs"/>
              </a:rPr>
              <a:t>Приволжского района г.Казани</a:t>
            </a:r>
            <a:endParaRPr kumimoji="0" lang="ru-RU" sz="1800" b="1" i="0" u="none" strike="noStrike" kern="1200" cap="none" spc="0" normalizeH="0" baseline="0" noProof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9" name="Picture 5" descr="yemblem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3025" y="133350"/>
            <a:ext cx="1335088" cy="24765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6150" name="Picture 7" descr="Изображение 263"/>
          <p:cNvPicPr>
            <a:picLocks noChangeAspect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13" y="4857750"/>
            <a:ext cx="1785937" cy="1527175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6151" name="Picture 10" descr="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6350" y="-6350"/>
            <a:ext cx="1658938" cy="1281113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6152" name="Прямоугольник 9"/>
          <p:cNvSpPr/>
          <p:nvPr/>
        </p:nvSpPr>
        <p:spPr>
          <a:xfrm>
            <a:off x="4754563" y="3500438"/>
            <a:ext cx="185737" cy="4000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2000" b="1" i="0" u="none" strike="noStrike" kern="1200" cap="none" spc="0" normalizeH="0" baseline="0" noProof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7170" name="Picture 31" descr="untitle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Picture 6" descr="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075" y="-92075"/>
            <a:ext cx="2835275" cy="37496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7172" name="Прямоугольник 5"/>
          <p:cNvSpPr/>
          <p:nvPr/>
        </p:nvSpPr>
        <p:spPr>
          <a:xfrm>
            <a:off x="3643306" y="2428868"/>
            <a:ext cx="415530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Наш девиз:</a:t>
            </a:r>
          </a:p>
        </p:txBody>
      </p:sp>
      <p:pic>
        <p:nvPicPr>
          <p:cNvPr id="7173" name="Picture 5" descr="simvol3a">
            <a:hlinkClick r:id="rId5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6350" y="4279900"/>
            <a:ext cx="2511425" cy="1944688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7174" name="Прямоугольник 7"/>
          <p:cNvSpPr/>
          <p:nvPr/>
        </p:nvSpPr>
        <p:spPr>
          <a:xfrm>
            <a:off x="3000364" y="3857628"/>
            <a:ext cx="5804794" cy="181588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+mn-cs"/>
              </a:rPr>
              <a:t>Ребят отважней не найти,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+mn-cs"/>
              </a:rPr>
              <a:t>Всегда десантник впереди!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+mn-cs"/>
              </a:rPr>
              <a:t>Тельняшка скажет в чем секрет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Arial" pitchFamily="34" charset="0"/>
                <a:ea typeface="+mn-ea"/>
                <a:cs typeface="+mn-cs"/>
              </a:rPr>
              <a:t>И голубой берета цвет!</a:t>
            </a:r>
            <a:endParaRPr kumimoji="0" lang="ru-RU" sz="4400" b="1" i="0" u="none" strike="noStrike" kern="1200" cap="none" spc="0" normalizeH="0" baseline="0" noProof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175" name="Прямоугольник 8"/>
          <p:cNvSpPr/>
          <p:nvPr/>
        </p:nvSpPr>
        <p:spPr>
          <a:xfrm>
            <a:off x="2632281" y="214290"/>
            <a:ext cx="6511719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Василий Филиппович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0" normalizeH="0" baseline="0" noProof="0" err="1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Маргелов</a:t>
            </a:r>
            <a:endParaRPr kumimoji="0" lang="ru-RU" sz="4400" b="1" i="0" u="none" strike="noStrike" kern="1200" cap="none" spc="0" normalizeH="0" baseline="0" noProof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uLnTx/>
              <a:uFillTx/>
              <a:latin typeface="Arial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4" name="Picture 2" descr="C:\Users\Таня\Desktop\фото 2009 СОШ82\для музейного сайта\PICT015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115888"/>
            <a:ext cx="8661400" cy="68754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195" name="Прямоугольник 2"/>
          <p:cNvSpPr/>
          <p:nvPr/>
        </p:nvSpPr>
        <p:spPr>
          <a:xfrm>
            <a:off x="1285852" y="0"/>
            <a:ext cx="6703758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Главный экспонат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музея – пушка</a:t>
            </a: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Picture 3" descr="C:\Users\Таня\Desktop\фото 2009 СОШ82\для музейного сайта\PICT0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887" y="-96837"/>
            <a:ext cx="4090987" cy="29067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19" name="Picture 2" descr="C:\Users\Таня\Desktop\фото 2009 СОШ82\для музейного сайта\PICT01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0113" y="2189163"/>
            <a:ext cx="4090987" cy="30162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20" name="Picture 4" descr="C:\Users\Таня\Desktop\фото 2009 СОШ82\для музейного сайта\PICT016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5875" y="4041775"/>
            <a:ext cx="4164013" cy="29495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9221" name="Прямоугольник 5"/>
          <p:cNvSpPr/>
          <p:nvPr/>
        </p:nvSpPr>
        <p:spPr>
          <a:xfrm>
            <a:off x="4357686" y="0"/>
            <a:ext cx="4304320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Общий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план музея</a:t>
            </a:r>
          </a:p>
        </p:txBody>
      </p:sp>
      <p:pic>
        <p:nvPicPr>
          <p:cNvPr id="9222" name="Picture 9" descr="0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988" y="3352800"/>
            <a:ext cx="1882775" cy="14382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23" name="Picture 11" descr="0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013" y="5065713"/>
            <a:ext cx="1876425" cy="144462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9224" name="Picture 8" descr="0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79713" y="5138738"/>
            <a:ext cx="2000250" cy="14382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2" name="Picture 4" descr="C:\Users\Таня\Desktop\фото 2009 СОШ82\для музейного сайта\PICT01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Прямоугольник 1"/>
          <p:cNvSpPr/>
          <p:nvPr/>
        </p:nvSpPr>
        <p:spPr>
          <a:xfrm>
            <a:off x="428596" y="0"/>
            <a:ext cx="8354018" cy="923330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Проведение концертов</a:t>
            </a:r>
          </a:p>
        </p:txBody>
      </p:sp>
      <p:pic>
        <p:nvPicPr>
          <p:cNvPr id="11267" name="Picture 2" descr="C:\Users\Таня\Desktop\фото 2009 СОШ82\для музейного сайта\PICT00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4988" y="987425"/>
            <a:ext cx="4705350" cy="30353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1268" name="Picture 3" descr="C:\Users\Таня\Desktop\фото 2009 СОШ82\для музейного сайта\PICT009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3875" y="3754438"/>
            <a:ext cx="4529138" cy="292735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1269" name="Picture 4" descr="C:\Users\Таня\Desktop\фото 2009 СОШ82\для музейного сайта\PICT01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763" y="3700463"/>
            <a:ext cx="4589462" cy="29622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1270" name="01 Golubie Bereti.mp3">
            <a:hlinkClick action="ppaction://media"/>
          </p:cNvPr>
          <p:cNvPicPr>
            <a:picLocks noRot="1" noChangeAspect="1"/>
          </p:cNvPicPr>
          <p:nvPr>
            <a:audioFile r:link="rId6"/>
            <p:extLst/>
          </p:nvPr>
        </p:nvPicPr>
        <p:blipFill>
          <a:blip r:embed="rId5"/>
          <a:stretch>
            <a:fillRect/>
          </a:stretch>
        </p:blipFill>
        <p:spPr>
          <a:xfrm>
            <a:off x="8501063" y="1214438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2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27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Прямоугольник 1"/>
          <p:cNvSpPr/>
          <p:nvPr/>
        </p:nvSpPr>
        <p:spPr>
          <a:xfrm>
            <a:off x="285720" y="0"/>
            <a:ext cx="8494826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600" b="1" i="0" u="none" strike="noStrike" kern="1200" cap="none" spc="0" normalizeH="0" baseline="0" noProof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Праздничный концерт к 23 февраля</a:t>
            </a:r>
          </a:p>
        </p:txBody>
      </p:sp>
      <p:pic>
        <p:nvPicPr>
          <p:cNvPr id="12291" name="Picture 2" descr="C:\Users\Таня\Desktop\фото 2009 СОШ82\для музейного сайта\PICT01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8587" y="749300"/>
            <a:ext cx="4591050" cy="38893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2292" name="Picture 3" descr="C:\Users\Таня\Desktop\фото 2009 СОШ82\для музейного сайта\PICT01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475" y="3402013"/>
            <a:ext cx="4230688" cy="323056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2293" name="Picture 4" descr="C:\Users\Таня\Desktop\фото 2009 СОШ82\для музейного сайта\PICT010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5488" y="749300"/>
            <a:ext cx="4730750" cy="4011613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3314" name="Picture 2" descr="G:\PICT02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606425"/>
            <a:ext cx="8143875" cy="6108700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3315" name="Прямоугольник 1"/>
          <p:cNvSpPr/>
          <p:nvPr/>
        </p:nvSpPr>
        <p:spPr>
          <a:xfrm>
            <a:off x="2143108" y="0"/>
            <a:ext cx="5286412" cy="10772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Концертная</a:t>
            </a:r>
            <a:r>
              <a:rPr kumimoji="0" lang="ru-RU" sz="32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32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программа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3200" b="1" i="0" u="none" strike="noStrike" kern="1200" cap="none" spc="50" normalizeH="0" baseline="0" noProof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 Дню Победы – 9 мая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Прямоугольник 1"/>
          <p:cNvSpPr/>
          <p:nvPr/>
        </p:nvSpPr>
        <p:spPr>
          <a:xfrm>
            <a:off x="1928794" y="0"/>
            <a:ext cx="6045116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Участие во Всероссийском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конкурсе ВДВ им.В.Ф.Маргелова</a:t>
            </a:r>
            <a:endParaRPr kumimoji="0" lang="ru-RU" sz="2800" b="1" i="0" u="none" strike="noStrike" kern="1200" cap="none" spc="0" normalizeH="0" baseline="0" noProof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2" descr="G:\DSC00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0" y="1000125"/>
            <a:ext cx="4857750" cy="3643313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4340" name="Picture 3" descr="G:\DSC005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3" y="3000375"/>
            <a:ext cx="4778375" cy="3584575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362" name="Picture 2" descr="G:\DSC005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3" name="Прямоугольник 2"/>
          <p:cNvSpPr/>
          <p:nvPr/>
        </p:nvSpPr>
        <p:spPr>
          <a:xfrm>
            <a:off x="0" y="0"/>
            <a:ext cx="918168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300" normalizeH="0" baseline="0" noProof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uLnTx/>
                <a:uFillTx/>
                <a:latin typeface="+mn-lt"/>
                <a:ea typeface="+mn-ea"/>
                <a:cs typeface="+mn-cs"/>
              </a:rPr>
              <a:t>Наши юные десантники</a:t>
            </a: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6" name="Picture 2" descr="G:\PICT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615950"/>
            <a:ext cx="4016375" cy="3071813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6387" name="Прямоугольник 2"/>
          <p:cNvSpPr/>
          <p:nvPr/>
        </p:nvSpPr>
        <p:spPr>
          <a:xfrm>
            <a:off x="1142976" y="0"/>
            <a:ext cx="6148478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Проведение экскурсий</a:t>
            </a:r>
          </a:p>
        </p:txBody>
      </p:sp>
      <p:pic>
        <p:nvPicPr>
          <p:cNvPr id="16388" name="Picture 3" descr="G:\PICT002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9138" y="615950"/>
            <a:ext cx="3944937" cy="30178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6389" name="Picture 4" descr="G:\PICT005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3687763"/>
            <a:ext cx="4132263" cy="3163887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6390" name="Picture 5" descr="G:\PICT006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9138" y="3687763"/>
            <a:ext cx="4133850" cy="316388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Picture 2" descr="G:\PICT018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6050" y="-165100"/>
            <a:ext cx="5241925" cy="41148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7411" name="Picture 3" descr="G:\PICT01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13" y="2693988"/>
            <a:ext cx="5430837" cy="4256087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7412" name="Прямоугольник 3"/>
          <p:cNvSpPr/>
          <p:nvPr/>
        </p:nvSpPr>
        <p:spPr>
          <a:xfrm>
            <a:off x="5429256" y="428604"/>
            <a:ext cx="3507370" cy="193899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Проведение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классных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часов</a:t>
            </a:r>
          </a:p>
        </p:txBody>
      </p:sp>
      <p:sp>
        <p:nvSpPr>
          <p:cNvPr id="17413" name="Прямоугольник 4"/>
          <p:cNvSpPr/>
          <p:nvPr/>
        </p:nvSpPr>
        <p:spPr>
          <a:xfrm>
            <a:off x="642910" y="4357694"/>
            <a:ext cx="2567691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Активом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музея</a:t>
            </a: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Picture 2" descr="C:\Users\Таня\Desktop\фото 2009 СОШ82\для музейного сайта\PICT00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5887" y="171450"/>
            <a:ext cx="4913312" cy="37242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8435" name="Прямоугольник 3"/>
          <p:cNvSpPr/>
          <p:nvPr/>
        </p:nvSpPr>
        <p:spPr>
          <a:xfrm>
            <a:off x="0" y="3429000"/>
            <a:ext cx="4286280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Экскурсии для 1-х классов</a:t>
            </a:r>
          </a:p>
        </p:txBody>
      </p:sp>
      <p:pic>
        <p:nvPicPr>
          <p:cNvPr id="18436" name="Picture 3" descr="C:\Users\Таня\Desktop\фото 2009 СОШ82\для музейного сайта\PICT00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7825" y="2693988"/>
            <a:ext cx="5241925" cy="410845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8437" name="Прямоугольник 5"/>
          <p:cNvSpPr/>
          <p:nvPr/>
        </p:nvSpPr>
        <p:spPr>
          <a:xfrm>
            <a:off x="4857720" y="5715016"/>
            <a:ext cx="4286280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Встречи с ветеранами</a:t>
            </a:r>
          </a:p>
        </p:txBody>
      </p:sp>
      <p:pic>
        <p:nvPicPr>
          <p:cNvPr id="18438" name="Picture 7" descr="Изображение 263"/>
          <p:cNvPicPr>
            <a:picLocks noChangeAspect="1" noCrop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4143375"/>
            <a:ext cx="2714625" cy="2320925"/>
          </a:xfrm>
          <a:prstGeom prst="rect">
            <a:avLst/>
          </a:prstGeom>
          <a:noFill/>
          <a:ln>
            <a:noFill/>
            <a:miter lim="800000"/>
          </a:ln>
          <a:effectLst>
            <a:outerShdw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8439" name="Прямоугольник 1"/>
          <p:cNvSpPr/>
          <p:nvPr/>
        </p:nvSpPr>
        <p:spPr>
          <a:xfrm>
            <a:off x="3847102" y="285728"/>
            <a:ext cx="5296898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Культурно-образовательная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работа музея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9458" name="Picture 2" descr="C:\Users\Таня\Desktop\фото 2009 СОШ82\для музейного сайта\PICT00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13" y="841375"/>
            <a:ext cx="5649912" cy="4316413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9459" name="Прямоугольник 2"/>
          <p:cNvSpPr/>
          <p:nvPr/>
        </p:nvSpPr>
        <p:spPr>
          <a:xfrm>
            <a:off x="0" y="0"/>
            <a:ext cx="956576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4400" b="1" i="0" u="none" strike="noStrike" kern="1200" cap="none" spc="50" normalizeH="0" baseline="0" noProof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Сотрудничество с десантниками</a:t>
            </a:r>
          </a:p>
        </p:txBody>
      </p:sp>
      <p:pic>
        <p:nvPicPr>
          <p:cNvPr id="19460" name="Picture 3" descr="C:\Users\Таня\Desktop\фото 2009 СОШ82\для музейного сайта\PICT00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4475" y="2767013"/>
            <a:ext cx="4986338" cy="38227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0482" name="Рисунок 2" descr="S6001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Прямоугольник 4"/>
          <p:cNvSpPr/>
          <p:nvPr/>
        </p:nvSpPr>
        <p:spPr>
          <a:xfrm>
            <a:off x="642910" y="428604"/>
            <a:ext cx="7274043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Мы рады видеть вас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5400" b="1" i="0" u="none" strike="noStrike" kern="1200" cap="none" spc="0" normalizeH="0" baseline="0" noProof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в стенах школы №82</a:t>
            </a:r>
          </a:p>
        </p:txBody>
      </p:sp>
      <p:pic>
        <p:nvPicPr>
          <p:cNvPr id="20484" name="Picture 5" descr="yemblem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2725" y="-6350"/>
            <a:ext cx="1335088" cy="2474913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0485" name="14 Sineva.mp3">
            <a:hlinkClick action="ppaction://media"/>
          </p:cNvPr>
          <p:cNvPicPr>
            <a:picLocks noRot="1" noChangeAspect="1"/>
          </p:cNvPicPr>
          <p:nvPr>
            <a:audioFile r:link="rId5"/>
            <p:extLst/>
          </p:nvPr>
        </p:nvPicPr>
        <p:blipFill>
          <a:blip r:embed="rId4"/>
          <a:stretch>
            <a:fillRect/>
          </a:stretch>
        </p:blipFill>
        <p:spPr>
          <a:xfrm>
            <a:off x="357188" y="28575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204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8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1506" name="Picture 9" descr="3707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2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7" name="Прямоугольник 4"/>
          <p:cNvSpPr/>
          <p:nvPr/>
        </p:nvSpPr>
        <p:spPr>
          <a:xfrm>
            <a:off x="500034" y="0"/>
            <a:ext cx="864396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Добро пожаловать в школьный музей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800" b="1" i="0" u="none" strike="noStrike" kern="1200" cap="none" spc="0" normalizeH="0" baseline="0" noProof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100-й Свирской дивизии</a:t>
            </a:r>
          </a:p>
        </p:txBody>
      </p:sp>
      <p:sp>
        <p:nvSpPr>
          <p:cNvPr id="21508" name="Прямоугольник 6"/>
          <p:cNvSpPr/>
          <p:nvPr/>
        </p:nvSpPr>
        <p:spPr>
          <a:xfrm>
            <a:off x="1285852" y="4500570"/>
            <a:ext cx="6072198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sng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Нас можно найти: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Улица Качалова, дом 107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0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Телефон: 277-78-94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2000" b="0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E-mail: </a:t>
            </a:r>
            <a:r>
              <a:rPr kumimoji="0" lang="ru-RU" sz="2000" b="0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50" normalizeH="0" baseline="0" noProof="0">
                <a:ln w="11430"/>
                <a:solidFill>
                  <a:schemeClr val="tx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www.kazsch82@yandex.ru</a:t>
            </a:r>
            <a:endParaRPr kumimoji="0" lang="ru-RU" sz="2000" b="0" i="0" u="none" strike="noStrike" kern="1200" cap="none" spc="50" normalizeH="0" baseline="0" noProof="0">
              <a:ln w="11430"/>
              <a:solidFill>
                <a:schemeClr val="tx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jpeg" /></Relationships>
</file>

<file path=ppt/theme/theme1.xml><?xml version="1.0" encoding="utf-8"?>
<a:theme xmlns:r="http://schemas.openxmlformats.org/officeDocument/2006/relationships"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Arial"/>
        <a:cs typeface="Arial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Arial"/>
        <a:cs typeface="Arial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</a:theme>
</file>

<file path=ppt/theme/themeOverride1.xml><?xml version="1.0" encoding="utf-8"?>
<a:themeOverride xmlns:r="http://schemas.openxmlformats.org/officeDocument/2006/relationships"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:vt="http://schemas.openxmlformats.org/officeDocument/2006/docPropsVTypes" xmlns="http://schemas.openxmlformats.org/officeDocument/2006/extended-properties">
  <Template>Opulent</Template>
  <Company>Microsoft</Company>
  <PresentationFormat>On-screen Show (4:3)</PresentationFormat>
  <Paragraphs>40</Paragraphs>
  <Slides>16</Slides>
  <Notes>0</Notes>
  <TotalTime>39</TotalTime>
  <HiddenSlides>0</HiddenSlides>
  <MMClips>0</MMClips>
  <ScaleCrop>0</ScaleCrop>
  <HeadingPairs>
    <vt:vector baseType="variant" size="6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baseType="lpstr" size="23">
      <vt:lpstr>Arial</vt:lpstr>
      <vt:lpstr>Trebuchet MS</vt:lpstr>
      <vt:lpstr>Wingdings 2</vt:lpstr>
      <vt:lpstr>Wingdings</vt:lpstr>
      <vt:lpstr>Calibri</vt:lpstr>
      <vt:lpstr>Monotype Corsiva</vt:lpstr>
      <vt:lpstr>Изящная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Слайд 1</dc:title>
  <dc:creator>Admin</dc:creator>
  <cp:lastModifiedBy>helper</cp:lastModifiedBy>
  <cp:revision>8</cp:revision>
  <dcterms:created xsi:type="dcterms:W3CDTF">2009-06-04T12:38:31Z</dcterms:created>
  <dcterms:modified xsi:type="dcterms:W3CDTF">2025-03-13T11:30:35Z</dcterms:modified>
</cp:coreProperties>
</file>